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handoutMasterIdLst>
    <p:handoutMasterId r:id="rId15"/>
  </p:handoutMasterIdLst>
  <p:sldIdLst>
    <p:sldId id="257" r:id="rId2"/>
    <p:sldId id="284" r:id="rId3"/>
    <p:sldId id="276" r:id="rId4"/>
    <p:sldId id="277" r:id="rId5"/>
    <p:sldId id="256" r:id="rId6"/>
    <p:sldId id="285" r:id="rId7"/>
    <p:sldId id="278" r:id="rId8"/>
    <p:sldId id="279" r:id="rId9"/>
    <p:sldId id="280" r:id="rId10"/>
    <p:sldId id="281" r:id="rId11"/>
    <p:sldId id="282" r:id="rId12"/>
    <p:sldId id="286" r:id="rId13"/>
    <p:sldId id="274" r:id="rId14"/>
  </p:sldIdLst>
  <p:sldSz cx="7772400" cy="100584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B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48" d="100"/>
          <a:sy n="48" d="100"/>
        </p:scale>
        <p:origin x="-1872" y="-36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780" y="-72"/>
      </p:cViewPr>
      <p:guideLst>
        <p:guide orient="horz" pos="2957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EDCA8-76FC-47AD-A98E-4E833D6EAD62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6988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916988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D8F3A-0DA8-41B0-9E8F-EC8A536267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45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3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9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1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1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5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3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6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8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1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48.png"/><Relationship Id="rId18" Type="http://schemas.openxmlformats.org/officeDocument/2006/relationships/image" Target="../media/image25.jpe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58.png"/><Relationship Id="rId2" Type="http://schemas.openxmlformats.org/officeDocument/2006/relationships/image" Target="../media/image70.jpe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jpe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8.jpe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Relationship Id="rId9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eg"/><Relationship Id="rId5" Type="http://schemas.openxmlformats.org/officeDocument/2006/relationships/image" Target="../media/image93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106.png"/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12" Type="http://schemas.openxmlformats.org/officeDocument/2006/relationships/image" Target="../media/image10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2.jpe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10" Type="http://schemas.openxmlformats.org/officeDocument/2006/relationships/image" Target="../media/image42.jpe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7.jpeg"/><Relationship Id="rId3" Type="http://schemas.openxmlformats.org/officeDocument/2006/relationships/image" Target="../media/image50.jpe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jpeg"/><Relationship Id="rId5" Type="http://schemas.openxmlformats.org/officeDocument/2006/relationships/image" Target="../media/image40.png"/><Relationship Id="rId15" Type="http://schemas.openxmlformats.org/officeDocument/2006/relationships/image" Target="../media/image59.png"/><Relationship Id="rId10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image" Target="../media/image54.jpe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4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BBE25D-3C02-40D4-9DDB-6521C8968692}"/>
              </a:ext>
            </a:extLst>
          </p:cNvPr>
          <p:cNvSpPr txBox="1"/>
          <p:nvPr/>
        </p:nvSpPr>
        <p:spPr>
          <a:xfrm>
            <a:off x="1167349" y="1655832"/>
            <a:ext cx="54377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ABC2E"/>
                </a:solidFill>
                <a:latin typeface="HelveticaNeueLT W1G 65 Md" pitchFamily="34" charset="0"/>
                <a:ea typeface="Roboto" panose="02000000000000000000" pitchFamily="2" charset="0"/>
              </a:rPr>
              <a:t>Mimio </a:t>
            </a:r>
            <a: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MyBot </a:t>
            </a:r>
            <a:r>
              <a:rPr lang="en-US" sz="4000" dirty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Base Kit</a:t>
            </a:r>
          </a:p>
          <a:p>
            <a:pPr algn="ctr"/>
            <a:r>
              <a:rPr lang="en-US" sz="4000" dirty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Building Instructions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9E6F0CA-5385-4721-962D-EA94AC102227}"/>
              </a:ext>
            </a:extLst>
          </p:cNvPr>
          <p:cNvSpPr txBox="1"/>
          <p:nvPr/>
        </p:nvSpPr>
        <p:spPr>
          <a:xfrm>
            <a:off x="252338" y="9230027"/>
            <a:ext cx="2579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Version </a:t>
            </a:r>
            <a:r>
              <a:rPr lang="en-US" sz="1600" dirty="0" smtClean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1.2</a:t>
            </a:r>
            <a:endParaRPr lang="en-US" sz="1600" dirty="0">
              <a:latin typeface="HelveticaNeueLT W1G 55 Roman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1600" dirty="0" smtClean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Boxlight Robotics Division</a:t>
            </a:r>
            <a:endParaRPr lang="en-US" sz="1600" dirty="0">
              <a:latin typeface="HelveticaNeueLT W1G 55 Roman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3E5E728-BDA4-4C76-B94C-22C4D7D06D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57" y="9223091"/>
            <a:ext cx="1453896" cy="600522"/>
          </a:xfrm>
          <a:prstGeom prst="rect">
            <a:avLst/>
          </a:prstGeom>
        </p:spPr>
      </p:pic>
      <p:pic>
        <p:nvPicPr>
          <p:cNvPr id="3074" name="Picture 2" descr="C:\Users\Juvon-MR\Desktop\MyBot Base Bot\BBM2 Final.jpg"/>
          <p:cNvPicPr>
            <a:picLocks noChangeAspect="1" noChangeArrowheads="1"/>
          </p:cNvPicPr>
          <p:nvPr/>
        </p:nvPicPr>
        <p:blipFill>
          <a:blip r:embed="rId3" cstate="print"/>
          <a:srcRect l="14820" t="17838" r="20550" b="22422"/>
          <a:stretch>
            <a:fillRect/>
          </a:stretch>
        </p:blipFill>
        <p:spPr bwMode="auto">
          <a:xfrm>
            <a:off x="1211282" y="3396336"/>
            <a:ext cx="5023263" cy="4643252"/>
          </a:xfrm>
          <a:prstGeom prst="rect">
            <a:avLst/>
          </a:prstGeom>
          <a:noFill/>
        </p:spPr>
      </p:pic>
      <p:pic>
        <p:nvPicPr>
          <p:cNvPr id="1026" name="Picture 2" descr="D:\_MRI_\zResources\Boxlight Logos\Boxlight_Product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8" y="308758"/>
            <a:ext cx="3023335" cy="8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7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159311" y="278249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11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280255" y="5261185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12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3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875767" y="171133"/>
            <a:ext cx="1821484" cy="2630590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650957" y="192991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F15945DA-E75F-499A-B13D-1365A990A6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2" y="2183007"/>
            <a:ext cx="447768" cy="4744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C1A40C81-86E7-4974-93F7-41B39CCE4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8" y="341069"/>
            <a:ext cx="808173" cy="4442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6F7DA133-E8FA-4274-A222-10ED7BF314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7" y="965342"/>
            <a:ext cx="643946" cy="4759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EE7F6CF4-67E7-4E3B-8F13-51A5D08A2D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45" y="1001859"/>
            <a:ext cx="526323" cy="4026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C9B371C7-B456-4326-909B-CA3B695258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72" y="377766"/>
            <a:ext cx="400312" cy="4026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244B755B-8CCE-41CF-B5FE-737378D750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6" y="1616903"/>
            <a:ext cx="690630" cy="39053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CA521878-6C5F-4E31-B57B-5C1C0D57B5F9}"/>
              </a:ext>
            </a:extLst>
          </p:cNvPr>
          <p:cNvSpPr txBox="1"/>
          <p:nvPr/>
        </p:nvSpPr>
        <p:spPr>
          <a:xfrm>
            <a:off x="1468123" y="1238998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ED317C05-B827-4580-87B9-85304070469A}"/>
              </a:ext>
            </a:extLst>
          </p:cNvPr>
          <p:cNvSpPr txBox="1"/>
          <p:nvPr/>
        </p:nvSpPr>
        <p:spPr>
          <a:xfrm>
            <a:off x="1566050" y="69582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776DC5C-6554-4A6C-A06B-D44953E68886}"/>
              </a:ext>
            </a:extLst>
          </p:cNvPr>
          <p:cNvSpPr txBox="1"/>
          <p:nvPr/>
        </p:nvSpPr>
        <p:spPr>
          <a:xfrm>
            <a:off x="2335608" y="123143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06F4175-C440-4395-9B3A-8AC88592D42C}"/>
              </a:ext>
            </a:extLst>
          </p:cNvPr>
          <p:cNvSpPr txBox="1"/>
          <p:nvPr/>
        </p:nvSpPr>
        <p:spPr>
          <a:xfrm>
            <a:off x="2268428" y="65957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780F2D8-0735-4E9E-8BD6-7C77F04D2776}"/>
              </a:ext>
            </a:extLst>
          </p:cNvPr>
          <p:cNvSpPr txBox="1"/>
          <p:nvPr/>
        </p:nvSpPr>
        <p:spPr>
          <a:xfrm>
            <a:off x="1476247" y="2381590"/>
            <a:ext cx="926856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  <a:r>
              <a:rPr lang="en-US" sz="1250" dirty="0">
                <a:ea typeface="Roboto" panose="02000000000000000000" pitchFamily="2" charset="0"/>
              </a:rPr>
              <a:t>(20mm)</a:t>
            </a:r>
          </a:p>
        </p:txBody>
      </p:sp>
      <p:pic>
        <p:nvPicPr>
          <p:cNvPr id="8194" name="Picture 2" descr="C:\Users\Juvon-MR\Desktop\MyBot Base Bot\PowerPoint Pics\Plunger Sub Assembly v2.jpg"/>
          <p:cNvPicPr>
            <a:picLocks noChangeAspect="1" noChangeArrowheads="1"/>
          </p:cNvPicPr>
          <p:nvPr/>
        </p:nvPicPr>
        <p:blipFill>
          <a:blip r:embed="rId8" cstate="print"/>
          <a:srcRect l="14871" t="27835" r="15954" b="22377"/>
          <a:stretch>
            <a:fillRect/>
          </a:stretch>
        </p:blipFill>
        <p:spPr bwMode="auto">
          <a:xfrm>
            <a:off x="2867024" y="882104"/>
            <a:ext cx="2877875" cy="1965871"/>
          </a:xfrm>
          <a:prstGeom prst="rect">
            <a:avLst/>
          </a:prstGeom>
          <a:noFill/>
        </p:spPr>
      </p:pic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28DBF2FF-1D25-4342-AA31-E5A9E67109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88" y="142875"/>
            <a:ext cx="1569626" cy="2390775"/>
          </a:xfrm>
          <a:prstGeom prst="rect">
            <a:avLst/>
          </a:prstGeom>
        </p:spPr>
      </p:pic>
      <p:pic>
        <p:nvPicPr>
          <p:cNvPr id="8195" name="Picture 3" descr="C:\Users\Juvon-MR\Desktop\MyBot Base Bot\PowerPoint Pics\BBM2 Step9 v3.jpg"/>
          <p:cNvPicPr>
            <a:picLocks noChangeAspect="1" noChangeArrowheads="1"/>
          </p:cNvPicPr>
          <p:nvPr/>
        </p:nvPicPr>
        <p:blipFill>
          <a:blip r:embed="rId10" cstate="print"/>
          <a:srcRect l="15435" t="10518" r="4282" b="12777"/>
          <a:stretch>
            <a:fillRect/>
          </a:stretch>
        </p:blipFill>
        <p:spPr bwMode="auto">
          <a:xfrm>
            <a:off x="3884371" y="5147415"/>
            <a:ext cx="3888029" cy="3828112"/>
          </a:xfrm>
          <a:prstGeom prst="rect">
            <a:avLst/>
          </a:prstGeom>
          <a:noFill/>
        </p:spPr>
      </p:pic>
      <p:pic>
        <p:nvPicPr>
          <p:cNvPr id="8196" name="Picture 4" descr="C:\Users\Juvon-MR\Desktop\MyBot Base Bot\PowerPoint Pics\BBM2 Step9 v3 (TOP VIEW).jpg"/>
          <p:cNvPicPr>
            <a:picLocks noChangeAspect="1" noChangeArrowheads="1"/>
          </p:cNvPicPr>
          <p:nvPr/>
        </p:nvPicPr>
        <p:blipFill>
          <a:blip r:embed="rId11" cstate="print"/>
          <a:srcRect l="-188" t="32446" r="7200" b="13341"/>
          <a:stretch>
            <a:fillRect/>
          </a:stretch>
        </p:blipFill>
        <p:spPr bwMode="auto">
          <a:xfrm>
            <a:off x="175564" y="8024122"/>
            <a:ext cx="3489351" cy="203427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28DBF2FF-1D25-4342-AA31-E5A9E671097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84" y="5420046"/>
            <a:ext cx="554503" cy="844590"/>
          </a:xfrm>
          <a:prstGeom prst="rect">
            <a:avLst/>
          </a:prstGeom>
        </p:spPr>
      </p:pic>
      <p:sp>
        <p:nvSpPr>
          <p:cNvPr id="55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936164" y="5223324"/>
            <a:ext cx="1161854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617157" y="6013978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0995271-BA88-4905-B15E-7A652D293144}"/>
              </a:ext>
            </a:extLst>
          </p:cNvPr>
          <p:cNvSpPr txBox="1"/>
          <p:nvPr/>
        </p:nvSpPr>
        <p:spPr>
          <a:xfrm>
            <a:off x="1617157" y="673553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="" xmlns:a16="http://schemas.microsoft.com/office/drawing/2014/main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52" y="6552533"/>
            <a:ext cx="270919" cy="366002"/>
          </a:xfrm>
          <a:prstGeom prst="rect">
            <a:avLst/>
          </a:prstGeom>
        </p:spPr>
      </p:pic>
      <p:pic>
        <p:nvPicPr>
          <p:cNvPr id="2" name="Picture 2" descr="C:\Users\Juvon-MR\Desktop\MyBot Base Bot\PowerPoint Pics\Plunger Sub Assembly v2 (Ex1).png"/>
          <p:cNvPicPr>
            <a:picLocks noChangeAspect="1" noChangeArrowheads="1"/>
          </p:cNvPicPr>
          <p:nvPr/>
        </p:nvPicPr>
        <p:blipFill>
          <a:blip r:embed="rId14" cstate="print"/>
          <a:srcRect l="2206" t="23039" r="7353" b="29044"/>
          <a:stretch>
            <a:fillRect/>
          </a:stretch>
        </p:blipFill>
        <p:spPr bwMode="auto">
          <a:xfrm>
            <a:off x="4829174" y="3507601"/>
            <a:ext cx="2562225" cy="1357493"/>
          </a:xfrm>
          <a:prstGeom prst="rect">
            <a:avLst/>
          </a:prstGeom>
          <a:noFill/>
        </p:spPr>
      </p:pic>
      <p:pic>
        <p:nvPicPr>
          <p:cNvPr id="3" name="Picture 3" descr="C:\Users\Juvon-MR\Desktop\MyBot Base Bot\PowerPoint Pics\Plunger Sub Assembly v2 (Ex2).png"/>
          <p:cNvPicPr>
            <a:picLocks noChangeAspect="1" noChangeArrowheads="1"/>
          </p:cNvPicPr>
          <p:nvPr/>
        </p:nvPicPr>
        <p:blipFill>
          <a:blip r:embed="rId15" cstate="print"/>
          <a:srcRect l="35662" t="28309" r="-1225" b="10049"/>
          <a:stretch>
            <a:fillRect/>
          </a:stretch>
        </p:blipFill>
        <p:spPr bwMode="auto">
          <a:xfrm>
            <a:off x="605907" y="3152775"/>
            <a:ext cx="1813443" cy="1704975"/>
          </a:xfrm>
          <a:prstGeom prst="rect">
            <a:avLst/>
          </a:prstGeom>
          <a:noFill/>
        </p:spPr>
      </p:pic>
      <p:pic>
        <p:nvPicPr>
          <p:cNvPr id="10" name="Picture 4" descr="C:\Users\Juvon-MR\Desktop\MyBot Base Bot\PowerPoint Pics\Plunger Sub Assembly v2 (Ex3).png"/>
          <p:cNvPicPr>
            <a:picLocks noChangeAspect="1" noChangeArrowheads="1"/>
          </p:cNvPicPr>
          <p:nvPr/>
        </p:nvPicPr>
        <p:blipFill>
          <a:blip r:embed="rId16" cstate="print"/>
          <a:srcRect l="25981" t="42402" r="14828" b="28799"/>
          <a:stretch>
            <a:fillRect/>
          </a:stretch>
        </p:blipFill>
        <p:spPr bwMode="auto">
          <a:xfrm>
            <a:off x="2788435" y="3894976"/>
            <a:ext cx="1802616" cy="877049"/>
          </a:xfrm>
          <a:prstGeom prst="rect">
            <a:avLst/>
          </a:prstGeom>
          <a:noFill/>
        </p:spPr>
      </p:pic>
      <p:pic>
        <p:nvPicPr>
          <p:cNvPr id="36" name="Picture 8" descr="https://lh3.googleusercontent.com/proxy/nuxhHz33LR-UB1RiI0vBAhc4l5jFvdokNhFmxg-jzsBer76jZNMHmAoJx2Ih3dvrzba5tcwEHZj0BZDbFcqWZ-GC6SmEg6kcTckFut_QrMXJYJ48MKR2m7OZcujI4Oq-SBZasA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317876" y="3781425"/>
            <a:ext cx="1038930" cy="1082675"/>
          </a:xfrm>
          <a:prstGeom prst="rect">
            <a:avLst/>
          </a:prstGeom>
          <a:noFill/>
        </p:spPr>
      </p:pic>
      <p:pic>
        <p:nvPicPr>
          <p:cNvPr id="37" name="Picture 2" descr="C:\Users\Juvon-MR\Desktop\MyBot Base Bot\PowerPoint Pics\Axel Colar Screw.jpg"/>
          <p:cNvPicPr>
            <a:picLocks noChangeAspect="1" noChangeArrowheads="1"/>
          </p:cNvPicPr>
          <p:nvPr/>
        </p:nvPicPr>
        <p:blipFill>
          <a:blip r:embed="rId18" cstate="print"/>
          <a:srcRect l="30378" t="46752" r="48902" b="22344"/>
          <a:stretch>
            <a:fillRect/>
          </a:stretch>
        </p:blipFill>
        <p:spPr bwMode="auto">
          <a:xfrm>
            <a:off x="2048054" y="1738212"/>
            <a:ext cx="312660" cy="466341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776DC5C-6554-4A6C-A06B-D44953E68886}"/>
              </a:ext>
            </a:extLst>
          </p:cNvPr>
          <p:cNvSpPr txBox="1"/>
          <p:nvPr/>
        </p:nvSpPr>
        <p:spPr>
          <a:xfrm>
            <a:off x="2240358" y="2002964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86792" y="3098493"/>
            <a:ext cx="1766601" cy="1766601"/>
            <a:chOff x="186792" y="3098493"/>
            <a:chExt cx="1766601" cy="1766601"/>
          </a:xfrm>
        </p:grpSpPr>
        <p:sp>
          <p:nvSpPr>
            <p:cNvPr id="11" name="Oval 10"/>
            <p:cNvSpPr/>
            <p:nvPr/>
          </p:nvSpPr>
          <p:spPr>
            <a:xfrm>
              <a:off x="186792" y="3098493"/>
              <a:ext cx="1766601" cy="1766601"/>
            </a:xfrm>
            <a:prstGeom prst="ellipse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425017" y="3337125"/>
              <a:ext cx="1331912" cy="1331912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029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264085" y="278249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13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270730" y="5261185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14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947518" y="278249"/>
            <a:ext cx="2319100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950390" y="5277142"/>
            <a:ext cx="2239037" cy="199995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526098" y="1003066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0995271-BA88-4905-B15E-7A652D293144}"/>
              </a:ext>
            </a:extLst>
          </p:cNvPr>
          <p:cNvSpPr txBox="1"/>
          <p:nvPr/>
        </p:nvSpPr>
        <p:spPr>
          <a:xfrm>
            <a:off x="1526098" y="1724623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D317C05-B827-4580-87B9-85304070469A}"/>
              </a:ext>
            </a:extLst>
          </p:cNvPr>
          <p:cNvSpPr txBox="1"/>
          <p:nvPr/>
        </p:nvSpPr>
        <p:spPr>
          <a:xfrm>
            <a:off x="1789926" y="582088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06F4175-C440-4395-9B3A-8AC88592D42C}"/>
              </a:ext>
            </a:extLst>
          </p:cNvPr>
          <p:cNvSpPr txBox="1"/>
          <p:nvPr/>
        </p:nvSpPr>
        <p:spPr>
          <a:xfrm>
            <a:off x="1491668" y="6735549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71" y="6644544"/>
            <a:ext cx="247857" cy="3729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026" name="Picture 2" descr="C:\Users\Juvon-MR\Desktop\MyBot Base Bot\PowerPoint Pics\BBM2 Step10 v2.jpg"/>
          <p:cNvPicPr>
            <a:picLocks noChangeAspect="1" noChangeArrowheads="1"/>
          </p:cNvPicPr>
          <p:nvPr/>
        </p:nvPicPr>
        <p:blipFill>
          <a:blip r:embed="rId3" cstate="print"/>
          <a:srcRect l="7812" t="5059" r="13694" b="25482"/>
          <a:stretch>
            <a:fillRect/>
          </a:stretch>
        </p:blipFill>
        <p:spPr bwMode="auto">
          <a:xfrm>
            <a:off x="3977953" y="102413"/>
            <a:ext cx="3794447" cy="3357677"/>
          </a:xfrm>
          <a:prstGeom prst="rect">
            <a:avLst/>
          </a:prstGeom>
          <a:noFill/>
        </p:spPr>
      </p:pic>
      <p:pic>
        <p:nvPicPr>
          <p:cNvPr id="1027" name="Picture 3" descr="C:\Users\Juvon-MR\Desktop\MyBot Base Bot\PowerPoint Pics\BBM2 Step10 v2 (TOP VIEW).jpg"/>
          <p:cNvPicPr>
            <a:picLocks noChangeAspect="1" noChangeArrowheads="1"/>
          </p:cNvPicPr>
          <p:nvPr/>
        </p:nvPicPr>
        <p:blipFill>
          <a:blip r:embed="rId4" cstate="print"/>
          <a:srcRect l="3200" t="-118" r="21788" b="6941"/>
          <a:stretch>
            <a:fillRect/>
          </a:stretch>
        </p:blipFill>
        <p:spPr bwMode="auto">
          <a:xfrm>
            <a:off x="1145818" y="2569803"/>
            <a:ext cx="1836117" cy="228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53122DCB-88BB-451D-991C-EBF7940042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15" y="505940"/>
            <a:ext cx="685800" cy="604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C84992B-7F93-44D0-914E-F42312C86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99" y="608507"/>
            <a:ext cx="685800" cy="5945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2105024" y="1266825"/>
            <a:ext cx="1038226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x1</a:t>
            </a:r>
          </a:p>
          <a:p>
            <a:pPr algn="ctr"/>
            <a:r>
              <a:rPr lang="en-US" sz="1400" dirty="0" smtClean="0">
                <a:ea typeface="Roboto" panose="02000000000000000000" pitchFamily="2" charset="0"/>
              </a:rPr>
              <a:t>(Integrating Gyro)</a:t>
            </a:r>
            <a:endParaRPr lang="en-US" sz="1400" dirty="0">
              <a:ea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93" y="1568682"/>
            <a:ext cx="247857" cy="372965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</p:pic>
      <p:pic>
        <p:nvPicPr>
          <p:cNvPr id="31" name="Picture 30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7" cstate="print"/>
          <a:srcRect l="29083" t="45812" r="43435" b="28588"/>
          <a:stretch>
            <a:fillRect/>
          </a:stretch>
        </p:blipFill>
        <p:spPr bwMode="auto">
          <a:xfrm>
            <a:off x="1056078" y="5405933"/>
            <a:ext cx="772723" cy="719796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D317C05-B827-4580-87B9-85304070469A}"/>
              </a:ext>
            </a:extLst>
          </p:cNvPr>
          <p:cNvSpPr txBox="1"/>
          <p:nvPr/>
        </p:nvSpPr>
        <p:spPr>
          <a:xfrm>
            <a:off x="2203243" y="6020071"/>
            <a:ext cx="949610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x1 </a:t>
            </a:r>
            <a:r>
              <a:rPr lang="en-US" sz="1400" dirty="0" smtClean="0">
                <a:ea typeface="Roboto" panose="02000000000000000000" pitchFamily="2" charset="0"/>
              </a:rPr>
              <a:t>(Magnetic Field Sensor)</a:t>
            </a:r>
            <a:endParaRPr lang="en-US" sz="1400" dirty="0">
              <a:ea typeface="Roboto" panose="020000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4C84992B-7F93-44D0-914E-F42312C86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94" y="5384114"/>
            <a:ext cx="685800" cy="594566"/>
          </a:xfrm>
          <a:prstGeom prst="rect">
            <a:avLst/>
          </a:prstGeom>
        </p:spPr>
      </p:pic>
      <p:pic>
        <p:nvPicPr>
          <p:cNvPr id="7169" name="Picture 1" descr="C:\Users\Juvon-MR\Desktop\MyBot Base Bot\PowerPoint Pics\BBM2 Step11 v2.png"/>
          <p:cNvPicPr>
            <a:picLocks noChangeAspect="1" noChangeArrowheads="1"/>
          </p:cNvPicPr>
          <p:nvPr/>
        </p:nvPicPr>
        <p:blipFill>
          <a:blip r:embed="rId8" cstate="print"/>
          <a:srcRect l="18382" t="12990" r="12377" b="16422"/>
          <a:stretch>
            <a:fillRect/>
          </a:stretch>
        </p:blipFill>
        <p:spPr bwMode="auto">
          <a:xfrm>
            <a:off x="3914775" y="5200650"/>
            <a:ext cx="3857625" cy="3932729"/>
          </a:xfrm>
          <a:prstGeom prst="rect">
            <a:avLst/>
          </a:prstGeom>
          <a:noFill/>
        </p:spPr>
      </p:pic>
      <p:pic>
        <p:nvPicPr>
          <p:cNvPr id="7171" name="Picture 3" descr="C:\Users\Juvon-MR\Desktop\MyBot Base Bot\PowerPoint Pics\BBM2 Step11 v2 (Zoomed in View).png"/>
          <p:cNvPicPr>
            <a:picLocks noChangeAspect="1" noChangeArrowheads="1"/>
          </p:cNvPicPr>
          <p:nvPr/>
        </p:nvPicPr>
        <p:blipFill>
          <a:blip r:embed="rId9" cstate="print"/>
          <a:srcRect t="14951" b="28064"/>
          <a:stretch>
            <a:fillRect/>
          </a:stretch>
        </p:blipFill>
        <p:spPr bwMode="auto">
          <a:xfrm>
            <a:off x="133350" y="7841421"/>
            <a:ext cx="3657600" cy="20842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82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387910" y="278249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15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270730" y="5261185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16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1176118" y="278249"/>
            <a:ext cx="1161854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950390" y="5277143"/>
            <a:ext cx="1475095" cy="168934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745173" y="1003066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0995271-BA88-4905-B15E-7A652D293144}"/>
              </a:ext>
            </a:extLst>
          </p:cNvPr>
          <p:cNvSpPr txBox="1"/>
          <p:nvPr/>
        </p:nvSpPr>
        <p:spPr>
          <a:xfrm>
            <a:off x="1745173" y="172462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D317C05-B827-4580-87B9-85304070469A}"/>
              </a:ext>
            </a:extLst>
          </p:cNvPr>
          <p:cNvSpPr txBox="1"/>
          <p:nvPr/>
        </p:nvSpPr>
        <p:spPr>
          <a:xfrm>
            <a:off x="1960183" y="5834207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68" y="1568682"/>
            <a:ext cx="247857" cy="3729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4BE99ED9-C116-4BF9-8445-D753864CD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7" y="5377888"/>
            <a:ext cx="946337" cy="6950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D3B662F-8AB7-4B18-87DE-5AC11B5811AF}"/>
              </a:ext>
            </a:extLst>
          </p:cNvPr>
          <p:cNvSpPr txBox="1"/>
          <p:nvPr/>
        </p:nvSpPr>
        <p:spPr>
          <a:xfrm>
            <a:off x="1416850" y="645491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x4</a:t>
            </a:r>
            <a:r>
              <a:rPr lang="en-US" sz="1250" dirty="0">
                <a:ea typeface="Roboto" panose="02000000000000000000" pitchFamily="2" charset="0"/>
              </a:rPr>
              <a:t>(8mm)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09F7E7D0-F2CA-4944-A602-CB1864AAF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5" y="6193018"/>
            <a:ext cx="328600" cy="3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ED82E980-4690-43B6-B5C9-97AE17281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28" y="630818"/>
            <a:ext cx="685800" cy="563086"/>
          </a:xfrm>
          <a:prstGeom prst="rect">
            <a:avLst/>
          </a:prstGeom>
        </p:spPr>
      </p:pic>
      <p:pic>
        <p:nvPicPr>
          <p:cNvPr id="4098" name="Picture 2" descr="C:\Users\Juvon-MR\Desktop\MyBot Base Bot\BBM2 Final Step.jpg"/>
          <p:cNvPicPr>
            <a:picLocks noChangeAspect="1" noChangeArrowheads="1"/>
          </p:cNvPicPr>
          <p:nvPr/>
        </p:nvPicPr>
        <p:blipFill>
          <a:blip r:embed="rId6" cstate="print"/>
          <a:srcRect l="11459" t="21199" r="23911" b="16005"/>
          <a:stretch>
            <a:fillRect/>
          </a:stretch>
        </p:blipFill>
        <p:spPr bwMode="auto">
          <a:xfrm>
            <a:off x="2695699" y="5367647"/>
            <a:ext cx="4625439" cy="4494221"/>
          </a:xfrm>
          <a:prstGeom prst="rect">
            <a:avLst/>
          </a:prstGeom>
          <a:noFill/>
        </p:spPr>
      </p:pic>
      <p:pic>
        <p:nvPicPr>
          <p:cNvPr id="6145" name="Picture 1" descr="C:\Users\Juvon-MR\Desktop\MyBot Base Bot\PowerPoint Pics\BBM2 Step12 v1.png"/>
          <p:cNvPicPr>
            <a:picLocks noChangeAspect="1" noChangeArrowheads="1"/>
          </p:cNvPicPr>
          <p:nvPr/>
        </p:nvPicPr>
        <p:blipFill>
          <a:blip r:embed="rId7" cstate="print"/>
          <a:srcRect l="16912" t="10907" r="27206" b="32911"/>
          <a:stretch>
            <a:fillRect/>
          </a:stretch>
        </p:blipFill>
        <p:spPr bwMode="auto">
          <a:xfrm>
            <a:off x="4210050" y="0"/>
            <a:ext cx="3562350" cy="3581400"/>
          </a:xfrm>
          <a:prstGeom prst="rect">
            <a:avLst/>
          </a:prstGeom>
          <a:noFill/>
        </p:spPr>
      </p:pic>
      <p:pic>
        <p:nvPicPr>
          <p:cNvPr id="6147" name="Picture 3" descr="C:\Users\Juvon-MR\Desktop\MyBot Base Bot\PowerPoint Pics\BBM2 Step12 v1 (Zoomed In).png"/>
          <p:cNvPicPr>
            <a:picLocks noChangeAspect="1" noChangeArrowheads="1"/>
          </p:cNvPicPr>
          <p:nvPr/>
        </p:nvPicPr>
        <p:blipFill>
          <a:blip r:embed="rId8" cstate="print"/>
          <a:srcRect l="14338" t="30147" b="38235"/>
          <a:stretch>
            <a:fillRect/>
          </a:stretch>
        </p:blipFill>
        <p:spPr bwMode="auto">
          <a:xfrm>
            <a:off x="161925" y="3337061"/>
            <a:ext cx="3990975" cy="1473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35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A484ECA7-DD73-428D-9947-70924D35A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6507"/>
              </p:ext>
            </p:extLst>
          </p:nvPr>
        </p:nvGraphicFramePr>
        <p:xfrm>
          <a:off x="1208823" y="991396"/>
          <a:ext cx="3514977" cy="4742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935">
                  <a:extLst>
                    <a:ext uri="{9D8B030D-6E8A-4147-A177-3AD203B41FA5}">
                      <a16:colId xmlns="" xmlns:a16="http://schemas.microsoft.com/office/drawing/2014/main" val="130815134"/>
                    </a:ext>
                  </a:extLst>
                </a:gridCol>
                <a:gridCol w="578617">
                  <a:extLst>
                    <a:ext uri="{9D8B030D-6E8A-4147-A177-3AD203B41FA5}">
                      <a16:colId xmlns="" xmlns:a16="http://schemas.microsoft.com/office/drawing/2014/main" val="4217527882"/>
                    </a:ext>
                  </a:extLst>
                </a:gridCol>
                <a:gridCol w="1342425">
                  <a:extLst>
                    <a:ext uri="{9D8B030D-6E8A-4147-A177-3AD203B41FA5}">
                      <a16:colId xmlns="" xmlns:a16="http://schemas.microsoft.com/office/drawing/2014/main" val="2473108081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Optical Distance Sensor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A0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85153215"/>
                  </a:ext>
                </a:extLst>
              </a:tr>
              <a:tr h="536829">
                <a:tc>
                  <a:txBody>
                    <a:bodyPr/>
                    <a:lstStyle/>
                    <a:p>
                      <a:pPr marL="0" marR="0" indent="0" algn="ctr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Magnetic</a:t>
                      </a:r>
                      <a:r>
                        <a:rPr lang="en-US" sz="15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Field Sensor</a:t>
                      </a:r>
                      <a:endParaRPr lang="en-US" sz="1500" b="1" dirty="0" smtClean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 smtClean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D1</a:t>
                      </a:r>
                    </a:p>
                    <a:p>
                      <a:pPr algn="ctr"/>
                      <a:endParaRPr lang="en-US" sz="1500" b="1" dirty="0" smtClean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1808925"/>
                  </a:ext>
                </a:extLst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Touch Sensor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D0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Color Sensor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I2C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Integrating Gyro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I2C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Left Motor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M1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33709246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Right Motor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M0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60028809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Battery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03755752"/>
                  </a:ext>
                </a:extLst>
              </a:tr>
            </a:tbl>
          </a:graphicData>
        </a:graphic>
      </p:graphicFrame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A229CBD5-0C5B-41EE-82EB-FA3FDD072525}"/>
              </a:ext>
            </a:extLst>
          </p:cNvPr>
          <p:cNvSpPr/>
          <p:nvPr/>
        </p:nvSpPr>
        <p:spPr>
          <a:xfrm>
            <a:off x="295275" y="795126"/>
            <a:ext cx="7239000" cy="4989443"/>
          </a:xfrm>
          <a:prstGeom prst="roundRect">
            <a:avLst>
              <a:gd name="adj" fmla="val 7609"/>
            </a:avLst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ACFAAB2-1E97-4A71-9729-B6A9E18371C5}"/>
              </a:ext>
            </a:extLst>
          </p:cNvPr>
          <p:cNvGrpSpPr/>
          <p:nvPr/>
        </p:nvGrpSpPr>
        <p:grpSpPr>
          <a:xfrm>
            <a:off x="486743" y="1079398"/>
            <a:ext cx="760586" cy="4427210"/>
            <a:chOff x="13903030" y="2249354"/>
            <a:chExt cx="3042342" cy="22528285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DE0846B0-0421-4C4A-BAA5-37A6A78D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3030" y="2249354"/>
              <a:ext cx="2227355" cy="1828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83115E13-FC00-40A7-BF53-90D34643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9446" y="22948839"/>
              <a:ext cx="2267154" cy="18288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AC464755-C2E6-492E-A4DE-D0694597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9514" y="15124455"/>
              <a:ext cx="2109423" cy="18288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065AEE7D-5353-4E19-A4B0-8EA82C62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8646" y="9344694"/>
              <a:ext cx="2074279" cy="18288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902F7368-A89C-492E-8ABE-F17B9E80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2690" y="17776735"/>
              <a:ext cx="258029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9A8D1FE0-A188-4EF7-94E5-B6D9F2B31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5082" y="20344051"/>
              <a:ext cx="2580290" cy="1828800"/>
            </a:xfrm>
            <a:prstGeom prst="rect">
              <a:avLst/>
            </a:prstGeom>
          </p:spPr>
        </p:pic>
      </p:grpSp>
      <p:pic>
        <p:nvPicPr>
          <p:cNvPr id="5122" name="Picture 2" descr="C:\Users\Juvon-MR\Desktop\MyBot Base Bot\PowerPoint Pics\Magnetic Sensor Pic.jpg"/>
          <p:cNvPicPr>
            <a:picLocks noChangeAspect="1" noChangeArrowheads="1"/>
          </p:cNvPicPr>
          <p:nvPr/>
        </p:nvPicPr>
        <p:blipFill>
          <a:blip r:embed="rId7" cstate="print"/>
          <a:srcRect l="5042" t="37700" r="65928" b="34492"/>
          <a:stretch>
            <a:fillRect/>
          </a:stretch>
        </p:blipFill>
        <p:spPr bwMode="auto">
          <a:xfrm>
            <a:off x="648870" y="1682752"/>
            <a:ext cx="545481" cy="522514"/>
          </a:xfrm>
          <a:prstGeom prst="rect">
            <a:avLst/>
          </a:prstGeom>
          <a:noFill/>
        </p:spPr>
      </p:pic>
      <p:pic>
        <p:nvPicPr>
          <p:cNvPr id="17" name="Picture 16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8" cstate="print"/>
          <a:srcRect l="29083" t="45812" r="43435" b="28588"/>
          <a:stretch>
            <a:fillRect/>
          </a:stretch>
        </p:blipFill>
        <p:spPr bwMode="auto">
          <a:xfrm>
            <a:off x="634566" y="2981822"/>
            <a:ext cx="555933" cy="517855"/>
          </a:xfrm>
          <a:prstGeom prst="rect">
            <a:avLst/>
          </a:prstGeom>
          <a:noFill/>
        </p:spPr>
      </p:pic>
      <p:pic>
        <p:nvPicPr>
          <p:cNvPr id="5123" name="Picture 3" descr="C:\Users\Juvon-MR\Desktop\MyBot Base Bot\Update Fusion Controller Wiring Layout.png"/>
          <p:cNvPicPr>
            <a:picLocks noChangeAspect="1" noChangeArrowheads="1"/>
          </p:cNvPicPr>
          <p:nvPr/>
        </p:nvPicPr>
        <p:blipFill>
          <a:blip r:embed="rId9" cstate="print"/>
          <a:srcRect r="27051" b="1678"/>
          <a:stretch>
            <a:fillRect/>
          </a:stretch>
        </p:blipFill>
        <p:spPr bwMode="auto">
          <a:xfrm>
            <a:off x="4324272" y="1197185"/>
            <a:ext cx="2978683" cy="4286991"/>
          </a:xfrm>
          <a:prstGeom prst="rect">
            <a:avLst/>
          </a:prstGeom>
          <a:noFill/>
        </p:spPr>
      </p:pic>
      <p:pic>
        <p:nvPicPr>
          <p:cNvPr id="20" name="Picture 2" descr="C:\Users\Juvon-MR\Desktop\MyBot Base Bot\BBM2 Final.jpg"/>
          <p:cNvPicPr>
            <a:picLocks noChangeAspect="1" noChangeArrowheads="1"/>
          </p:cNvPicPr>
          <p:nvPr/>
        </p:nvPicPr>
        <p:blipFill>
          <a:blip r:embed="rId10" cstate="print"/>
          <a:srcRect l="14820" t="17838" r="20550" b="22422"/>
          <a:stretch>
            <a:fillRect/>
          </a:stretch>
        </p:blipFill>
        <p:spPr bwMode="auto">
          <a:xfrm>
            <a:off x="1508166" y="5851726"/>
            <a:ext cx="4381997" cy="4050498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812A4D1-47D6-42B7-846A-97E04A0E6110}"/>
              </a:ext>
            </a:extLst>
          </p:cNvPr>
          <p:cNvSpPr txBox="1"/>
          <p:nvPr/>
        </p:nvSpPr>
        <p:spPr>
          <a:xfrm>
            <a:off x="5121509" y="9356050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E615F13-82D8-4FC7-9C13-65DE346471FB}"/>
              </a:ext>
            </a:extLst>
          </p:cNvPr>
          <p:cNvSpPr txBox="1"/>
          <p:nvPr/>
        </p:nvSpPr>
        <p:spPr>
          <a:xfrm>
            <a:off x="1239980" y="7144763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M0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78967" y="3577682"/>
            <a:ext cx="542926" cy="14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98017" y="3025232"/>
            <a:ext cx="542926" cy="14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50405" y="1226913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40880" y="1903188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50405" y="2474688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81347" y="4149376"/>
            <a:ext cx="26670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93267" y="5360763"/>
            <a:ext cx="26670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74217" y="4743587"/>
            <a:ext cx="2857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197952" y="125705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17</a:t>
            </a:r>
            <a:endParaRPr lang="en-US" sz="3750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7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2DB6195-72B5-4E3E-8FCC-80698FDED6D0}"/>
              </a:ext>
            </a:extLst>
          </p:cNvPr>
          <p:cNvSpPr/>
          <p:nvPr/>
        </p:nvSpPr>
        <p:spPr>
          <a:xfrm>
            <a:off x="389385" y="8714623"/>
            <a:ext cx="69936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HelveticaNeueLT W1G 55 Roman" pitchFamily="34" charset="0"/>
                <a:ea typeface="Roboto" panose="02000000000000000000" pitchFamily="2" charset="0"/>
              </a:rPr>
              <a:t>Copyright 2019, Boxlight Robotics Division.  All Rights Reserved</a:t>
            </a:r>
          </a:p>
          <a:p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No </a:t>
            </a:r>
            <a:r>
              <a:rPr lang="en-US" sz="1200" dirty="0">
                <a:latin typeface="HelveticaNeueLT W1G 45 Lt" pitchFamily="34" charset="0"/>
                <a:ea typeface="Roboto" panose="02000000000000000000" pitchFamily="2" charset="0"/>
              </a:rPr>
              <a:t>part of this document may be copied, published in print or shared online or otherwise publicly released without the express written consent of </a:t>
            </a:r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Boxlight </a:t>
            </a:r>
            <a:r>
              <a:rPr lang="en-US" sz="1200" dirty="0">
                <a:latin typeface="HelveticaNeueLT W1G 45 Lt" pitchFamily="34" charset="0"/>
                <a:ea typeface="Roboto" panose="02000000000000000000" pitchFamily="2" charset="0"/>
              </a:rPr>
              <a:t>R</a:t>
            </a:r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obotics Division.</a:t>
            </a:r>
            <a:endParaRPr lang="en-US" sz="1200" dirty="0">
              <a:latin typeface="HelveticaNeueLT W1G 45 Lt" pitchFamily="34" charset="0"/>
              <a:ea typeface="Roboto" panose="02000000000000000000" pitchFamily="2" charset="0"/>
            </a:endParaRPr>
          </a:p>
          <a:p>
            <a:endParaRPr lang="en-US" sz="1200" dirty="0">
              <a:latin typeface="HelveticaNeueLT W1G 45 Lt" pitchFamily="34" charset="0"/>
              <a:ea typeface="Roboto" panose="02000000000000000000" pitchFamily="2" charset="0"/>
            </a:endParaRPr>
          </a:p>
          <a:p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Note: Specifications listed are subject </a:t>
            </a:r>
            <a:r>
              <a:rPr lang="en-US" sz="1200" dirty="0">
                <a:latin typeface="HelveticaNeueLT W1G 45 Lt" pitchFamily="34" charset="0"/>
                <a:ea typeface="Roboto" panose="02000000000000000000" pitchFamily="2" charset="0"/>
              </a:rPr>
              <a:t>to change without notice.</a:t>
            </a:r>
          </a:p>
        </p:txBody>
      </p:sp>
      <p:pic>
        <p:nvPicPr>
          <p:cNvPr id="1026" name="Picture 2" descr="C:\Users\Juvon-MR\Desktop\MyBot Base Bot\PowerPoint Pics\Base Kit v4.jpg"/>
          <p:cNvPicPr>
            <a:picLocks noChangeAspect="1" noChangeArrowheads="1"/>
          </p:cNvPicPr>
          <p:nvPr/>
        </p:nvPicPr>
        <p:blipFill>
          <a:blip r:embed="rId2" cstate="print"/>
          <a:srcRect t="26667" b="34510"/>
          <a:stretch>
            <a:fillRect/>
          </a:stretch>
        </p:blipFill>
        <p:spPr bwMode="auto">
          <a:xfrm>
            <a:off x="350520" y="3345808"/>
            <a:ext cx="7086600" cy="27512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75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7231ED1F-F9C0-4617-8462-26ACC5EB9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47855"/>
              </p:ext>
            </p:extLst>
          </p:nvPr>
        </p:nvGraphicFramePr>
        <p:xfrm>
          <a:off x="235860" y="578893"/>
          <a:ext cx="7274256" cy="9403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752">
                  <a:extLst>
                    <a:ext uri="{9D8B030D-6E8A-4147-A177-3AD203B41FA5}">
                      <a16:colId xmlns="" xmlns:a16="http://schemas.microsoft.com/office/drawing/2014/main" val="747046207"/>
                    </a:ext>
                  </a:extLst>
                </a:gridCol>
                <a:gridCol w="2424752">
                  <a:extLst>
                    <a:ext uri="{9D8B030D-6E8A-4147-A177-3AD203B41FA5}">
                      <a16:colId xmlns="" xmlns:a16="http://schemas.microsoft.com/office/drawing/2014/main" val="16059825"/>
                    </a:ext>
                  </a:extLst>
                </a:gridCol>
                <a:gridCol w="2424752">
                  <a:extLst>
                    <a:ext uri="{9D8B030D-6E8A-4147-A177-3AD203B41FA5}">
                      <a16:colId xmlns="" xmlns:a16="http://schemas.microsoft.com/office/drawing/2014/main" val="3174526179"/>
                    </a:ext>
                  </a:extLst>
                </a:gridCol>
              </a:tblGrid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04-0305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3x5 Gusset Plate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06-0009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9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Hole C Shaped Beam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11-4501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Hex Nut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60911785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04-0309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3x9 Gusset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08-0019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Axle Collar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x16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11-6001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Quick Connect Short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17278123"/>
                  </a:ext>
                </a:extLst>
              </a:tr>
              <a:tr h="13443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05-0303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3x3 Flanged Plate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+mn-lt"/>
                        </a:rPr>
                        <a:t>x2</a:t>
                      </a:r>
                    </a:p>
                    <a:p>
                      <a:r>
                        <a:rPr lang="en-US" sz="1400" b="1" dirty="0" smtClean="0">
                          <a:latin typeface="+mn-lt"/>
                        </a:rPr>
                        <a:t>(included with Collar and Hub)</a:t>
                      </a:r>
                    </a:p>
                    <a:p>
                      <a:r>
                        <a:rPr lang="en-US" sz="1400" b="1" dirty="0" smtClean="0">
                          <a:latin typeface="+mn-lt"/>
                        </a:rPr>
                        <a:t>Axle</a:t>
                      </a:r>
                      <a:r>
                        <a:rPr lang="en-US" sz="1400" b="1" baseline="0" dirty="0" smtClean="0">
                          <a:latin typeface="+mn-lt"/>
                        </a:rPr>
                        <a:t> Collar/Hub Set Screw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11-6002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Quick Connect Medium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03250863"/>
                  </a:ext>
                </a:extLst>
              </a:tr>
              <a:tr h="134827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05-0513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5x13 Flanged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x4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09-0003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16mm Standoffs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45-0300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Battery Pack Mount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35904403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06-1319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13x19 Flanged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10-0052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52mm D-Shaft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45-1007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Push-In Grommet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33137014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07-0008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Servo/Motor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11-4108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x 8mm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45-1010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DC Motor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45595774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08-0007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Axle Hub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 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11-4120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x 20mm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45-1300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6V Battery Pack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351945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BBE25D-3C02-40D4-9DDB-6521C8968692}"/>
              </a:ext>
            </a:extLst>
          </p:cNvPr>
          <p:cNvSpPr txBox="1"/>
          <p:nvPr/>
        </p:nvSpPr>
        <p:spPr>
          <a:xfrm>
            <a:off x="524228" y="0"/>
            <a:ext cx="67239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Roboto" panose="02000000000000000000" pitchFamily="2" charset="0"/>
                <a:ea typeface="Roboto" panose="02000000000000000000" pitchFamily="2" charset="0"/>
              </a:rPr>
              <a:t>Illustrated List of Components</a:t>
            </a:r>
            <a:endParaRPr lang="en-US" sz="35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611F389-9469-49A8-85D7-5672510E1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8" y="1003089"/>
            <a:ext cx="988219" cy="570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ED79AA6-8C6F-4EA1-A6EA-6DD66D018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6" y="2147856"/>
            <a:ext cx="1605244" cy="88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C64BFF5-9CF4-4F9A-89EF-66C0C98AC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2" y="4771950"/>
            <a:ext cx="1404562" cy="856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B495276-81BA-4E52-8CAB-8931F41EC3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" y="6087419"/>
            <a:ext cx="1636774" cy="9820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79F5E8C-8B99-479E-BD18-8A9D104E61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2" y="7380108"/>
            <a:ext cx="1638951" cy="11309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AD3FC7FC-F246-4035-8FF3-C654DFBDE3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11" y="8916709"/>
            <a:ext cx="813090" cy="6220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2C8E0C6D-EBD2-4061-B0CF-65D8DD0617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42" y="8776698"/>
            <a:ext cx="1030122" cy="830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66CCCDD1-2E14-49AB-90B3-C0A3165304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7" y="4771950"/>
            <a:ext cx="1210397" cy="7413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4FBEF74D-955B-4903-91BA-DB72612767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19" y="6369557"/>
            <a:ext cx="693821" cy="4980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92EDE8F6-7B9A-4CAE-A6E8-49FCF772389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37" y="3423947"/>
            <a:ext cx="500063" cy="7524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16B86417-9C5A-4023-A054-17DD2AAF7B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25" y="7615077"/>
            <a:ext cx="1180557" cy="8367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FFC84A7C-9D82-4F8F-828E-891AE3917B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30" y="845761"/>
            <a:ext cx="573872" cy="5738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2EC81189-F3F4-4E73-AF6B-9FB22E9F0C0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83" y="2132188"/>
            <a:ext cx="495300" cy="6691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8096E7DC-8F5F-4D50-96E5-2A57FA6B024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8812221"/>
            <a:ext cx="784293" cy="831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C4A6B724-0444-4FDF-A6D2-E13B8DDA4A4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78" y="7615077"/>
            <a:ext cx="494042" cy="4940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C0DB0FF5-F9F3-4829-8938-DA4BFAF664A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12" y="2276183"/>
            <a:ext cx="567007" cy="5703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F7B28BC-7ADD-4E68-8434-08FA9B8793F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5545">
            <a:off x="3911791" y="4769301"/>
            <a:ext cx="394848" cy="10212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F958716C-C037-49EC-8A2E-1A751D76498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483" y="6267412"/>
            <a:ext cx="1061343" cy="600164"/>
          </a:xfrm>
          <a:prstGeom prst="rect">
            <a:avLst/>
          </a:prstGeom>
        </p:spPr>
      </p:pic>
      <p:pic>
        <p:nvPicPr>
          <p:cNvPr id="48" name="Picture 5" descr="C:\Users\Juvon-MR\Desktop\MyBot Base Bot\PowerPoint Pics\3x9 Flanged Plate.jpg"/>
          <p:cNvPicPr>
            <a:picLocks noChangeAspect="1" noChangeArrowheads="1"/>
          </p:cNvPicPr>
          <p:nvPr/>
        </p:nvPicPr>
        <p:blipFill>
          <a:blip r:embed="rId20" cstate="print"/>
          <a:srcRect l="28424" t="34895" r="32235" b="37435"/>
          <a:stretch>
            <a:fillRect/>
          </a:stretch>
        </p:blipFill>
        <p:spPr bwMode="auto">
          <a:xfrm>
            <a:off x="3130930" y="630942"/>
            <a:ext cx="1526351" cy="1073559"/>
          </a:xfrm>
          <a:prstGeom prst="rect">
            <a:avLst/>
          </a:prstGeom>
          <a:noFill/>
        </p:spPr>
      </p:pic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6DB5A7FC-0149-4E34-B5BE-2E5025FB322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8" y="3456351"/>
            <a:ext cx="1017985" cy="752475"/>
          </a:xfrm>
          <a:prstGeom prst="rect">
            <a:avLst/>
          </a:prstGeom>
        </p:spPr>
      </p:pic>
      <p:pic>
        <p:nvPicPr>
          <p:cNvPr id="1026" name="Picture 2" descr="C:\Users\Juvon-MR\Desktop\MyBot Base Bot\PowerPoint Pics\Axel Colar Screw.jpg"/>
          <p:cNvPicPr>
            <a:picLocks noChangeAspect="1" noChangeArrowheads="1"/>
          </p:cNvPicPr>
          <p:nvPr/>
        </p:nvPicPr>
        <p:blipFill>
          <a:blip r:embed="rId22" cstate="print"/>
          <a:srcRect l="30378" t="46752" r="48902" b="22344"/>
          <a:stretch>
            <a:fillRect/>
          </a:stretch>
        </p:blipFill>
        <p:spPr bwMode="auto">
          <a:xfrm>
            <a:off x="3838754" y="3567012"/>
            <a:ext cx="312660" cy="4663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38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7231ED1F-F9C0-4617-8462-26ACC5EB9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23524"/>
              </p:ext>
            </p:extLst>
          </p:nvPr>
        </p:nvGraphicFramePr>
        <p:xfrm>
          <a:off x="318408" y="669472"/>
          <a:ext cx="7160079" cy="912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693">
                  <a:extLst>
                    <a:ext uri="{9D8B030D-6E8A-4147-A177-3AD203B41FA5}">
                      <a16:colId xmlns="" xmlns:a16="http://schemas.microsoft.com/office/drawing/2014/main" val="747046207"/>
                    </a:ext>
                  </a:extLst>
                </a:gridCol>
                <a:gridCol w="2386693">
                  <a:extLst>
                    <a:ext uri="{9D8B030D-6E8A-4147-A177-3AD203B41FA5}">
                      <a16:colId xmlns="" xmlns:a16="http://schemas.microsoft.com/office/drawing/2014/main" val="16059825"/>
                    </a:ext>
                  </a:extLst>
                </a:gridCol>
                <a:gridCol w="2386693">
                  <a:extLst>
                    <a:ext uri="{9D8B030D-6E8A-4147-A177-3AD203B41FA5}">
                      <a16:colId xmlns="" xmlns:a16="http://schemas.microsoft.com/office/drawing/2014/main" val="3174526179"/>
                    </a:ext>
                  </a:extLst>
                </a:gridCol>
              </a:tblGrid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45-2006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Optical Distance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45-2018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Color 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60911785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45-2007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Touch Sensor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Magnet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1727812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45-2100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19mm Ball Caster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45-2005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Integrating Gyro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0325086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52-2022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Fusion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Controller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45-1400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Wheel and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3590440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33137014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45595774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35194503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CF1FC4A-89EB-4758-A774-D11DC4FE35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78" y="3479522"/>
            <a:ext cx="982673" cy="6224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9ECCEEB2-AFE9-4D9C-AD4E-C88F769C78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4" y="4688164"/>
            <a:ext cx="1463395" cy="1074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3819565-25B1-474F-9736-BD213AEB87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7" y="2137247"/>
            <a:ext cx="907496" cy="80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5023162-0621-4379-B140-C4FDB853F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7" y="798413"/>
            <a:ext cx="974468" cy="800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2DBEE25-8F4D-4369-A1F0-37FA00E0A647}"/>
              </a:ext>
            </a:extLst>
          </p:cNvPr>
          <p:cNvSpPr txBox="1"/>
          <p:nvPr/>
        </p:nvSpPr>
        <p:spPr>
          <a:xfrm>
            <a:off x="524230" y="167471"/>
            <a:ext cx="67239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Roboto" panose="02000000000000000000" pitchFamily="2" charset="0"/>
                <a:ea typeface="Roboto" panose="02000000000000000000" pitchFamily="2" charset="0"/>
              </a:rPr>
              <a:t>Illustrated List of Components</a:t>
            </a:r>
            <a:endParaRPr lang="en-US" sz="35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2" name="Picture 4" descr="C:\Users\Juvon-MR\Pictures\My Screen Shots\Screen Shot 02-10-20 at 03.02 P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1569" y="2002290"/>
            <a:ext cx="1065573" cy="1070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7" cstate="print"/>
          <a:srcRect l="29083" t="45812" r="43435" b="28588"/>
          <a:stretch>
            <a:fillRect/>
          </a:stretch>
        </p:blipFill>
        <p:spPr bwMode="auto">
          <a:xfrm>
            <a:off x="3742070" y="798413"/>
            <a:ext cx="1053387" cy="981237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F407D8F-03DD-4F0B-9538-38883D58E1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20" y="3479522"/>
            <a:ext cx="922873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C4E8356-D837-49D7-BEB8-8C1A4940D1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86" y="4684710"/>
            <a:ext cx="845756" cy="856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DA143FF-9B86-4C3B-A070-CF239A18D3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53" y="4782694"/>
            <a:ext cx="134656" cy="2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309714" y="278249"/>
            <a:ext cx="42832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256805" y="5200805"/>
            <a:ext cx="53732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</a:t>
            </a:r>
            <a:r>
              <a:rPr lang="en-US" sz="3750" dirty="0" smtClean="0">
                <a:ea typeface="Roboto" panose="02000000000000000000" pitchFamily="2" charset="0"/>
              </a:rPr>
              <a:t>2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795087" y="230624"/>
            <a:ext cx="2118871" cy="263120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636160" y="91537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6AF5B7A-2E0E-44E3-9DCC-5834062E4E55}"/>
              </a:ext>
            </a:extLst>
          </p:cNvPr>
          <p:cNvSpPr txBox="1"/>
          <p:nvPr/>
        </p:nvSpPr>
        <p:spPr>
          <a:xfrm>
            <a:off x="1140782" y="222835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D46A8E1-D4B8-47E4-87DE-2F8EFC56D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35" y="426130"/>
            <a:ext cx="1142996" cy="685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CE9FB163-C9C9-4075-A182-7070D8C401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91" y="726356"/>
            <a:ext cx="368540" cy="2645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AF0A4113-58B1-4EA5-BAC0-B7481B1DB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31" y="1966458"/>
            <a:ext cx="328600" cy="3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FE8D771-A97B-439F-9863-B63B472D1F29}"/>
              </a:ext>
            </a:extLst>
          </p:cNvPr>
          <p:cNvSpPr txBox="1"/>
          <p:nvPr/>
        </p:nvSpPr>
        <p:spPr>
          <a:xfrm>
            <a:off x="2443543" y="88920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62EC045E-4D70-4BDD-9548-520F5A9278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5545">
            <a:off x="2050409" y="1743939"/>
            <a:ext cx="230342" cy="59579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9289" y="2207646"/>
            <a:ext cx="410690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80" dirty="0" smtClean="0"/>
              <a:t>x4</a:t>
            </a:r>
            <a:endParaRPr lang="en-US" sz="1880" dirty="0"/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9A5F5ED6-89BC-4565-8E1C-6A867FF4D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52" y="5423305"/>
            <a:ext cx="982673" cy="6224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0E91F359-46E5-4E11-9F15-78DA468BAE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15" y="5526440"/>
            <a:ext cx="734107" cy="5426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="" xmlns:a16="http://schemas.microsoft.com/office/drawing/2014/main" id="{AF0A4113-58B1-4EA5-BAC0-B7481B1DB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18" y="6421313"/>
            <a:ext cx="328600" cy="3286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AF5B7A-2E0E-44E3-9DCC-5834062E4E55}"/>
              </a:ext>
            </a:extLst>
          </p:cNvPr>
          <p:cNvSpPr txBox="1"/>
          <p:nvPr/>
        </p:nvSpPr>
        <p:spPr>
          <a:xfrm>
            <a:off x="1311490" y="6661929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/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FEC214B-A546-4350-8475-08662C1BCD47}"/>
              </a:ext>
            </a:extLst>
          </p:cNvPr>
          <p:cNvSpPr txBox="1"/>
          <p:nvPr/>
        </p:nvSpPr>
        <p:spPr>
          <a:xfrm>
            <a:off x="1773560" y="588588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A43EC108-BF77-4508-A6E1-DEA0FDEDF0CB}"/>
              </a:ext>
            </a:extLst>
          </p:cNvPr>
          <p:cNvSpPr txBox="1"/>
          <p:nvPr/>
        </p:nvSpPr>
        <p:spPr>
          <a:xfrm>
            <a:off x="3103245" y="592359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="" xmlns:a16="http://schemas.microsoft.com/office/drawing/2014/main" id="{5055C963-C472-4E1D-88D6-F69D754444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5" y="6449907"/>
            <a:ext cx="392596" cy="39259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A43EC108-BF77-4508-A6E1-DEA0FDEDF0CB}"/>
              </a:ext>
            </a:extLst>
          </p:cNvPr>
          <p:cNvSpPr txBox="1"/>
          <p:nvPr/>
        </p:nvSpPr>
        <p:spPr>
          <a:xfrm>
            <a:off x="3020241" y="6686212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sp>
        <p:nvSpPr>
          <p:cNvPr id="64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933685" y="5332293"/>
            <a:ext cx="2671155" cy="184003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65" name="Picture 2" descr="C:\Users\Juvon-MR\Desktop\MyBot Base Bot\PowerPoint Pics\Caster + Ball Sub Assembly Blow Ou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90825" y="5486400"/>
            <a:ext cx="3967275" cy="3693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C:\Users\Juvon-MR\Desktop\MyBot Base Bot\PowerPoint Pics\BBM2 Step1 v2.jpg"/>
          <p:cNvPicPr>
            <a:picLocks noChangeAspect="1" noChangeArrowheads="1"/>
          </p:cNvPicPr>
          <p:nvPr/>
        </p:nvPicPr>
        <p:blipFill>
          <a:blip r:embed="rId10" cstate="print"/>
          <a:srcRect l="4289" t="5760" b="11519"/>
          <a:stretch>
            <a:fillRect/>
          </a:stretch>
        </p:blipFill>
        <p:spPr bwMode="auto">
          <a:xfrm>
            <a:off x="3095948" y="285750"/>
            <a:ext cx="4524052" cy="3910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57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292664" y="4311161"/>
            <a:ext cx="6981185" cy="114300"/>
            <a:chOff x="1583712" y="19888200"/>
            <a:chExt cx="27924738" cy="457200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C69B132-F0EA-4518-B16C-CFDBF3F15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00" y="513905"/>
            <a:ext cx="1021492" cy="6256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BA53A53-C57E-4BA9-BC4C-FD4CF48A153D}"/>
              </a:ext>
            </a:extLst>
          </p:cNvPr>
          <p:cNvSpPr txBox="1"/>
          <p:nvPr/>
        </p:nvSpPr>
        <p:spPr>
          <a:xfrm>
            <a:off x="2674106" y="166526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D0393C3-9CD8-46AE-8B86-EFF76A01F740}"/>
              </a:ext>
            </a:extLst>
          </p:cNvPr>
          <p:cNvSpPr txBox="1"/>
          <p:nvPr/>
        </p:nvSpPr>
        <p:spPr>
          <a:xfrm>
            <a:off x="2483534" y="772464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r>
              <a:rPr lang="en-US" sz="1250" dirty="0" smtClean="0">
                <a:ea typeface="Roboto" panose="02000000000000000000" pitchFamily="2" charset="0"/>
              </a:rPr>
              <a:t>(8mm)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641325" y="99284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43C7CA53-EC08-4ECB-B703-B3B20F583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16" y="581732"/>
            <a:ext cx="328600" cy="3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055C963-C472-4E1D-88D6-F69D754444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12" y="1394961"/>
            <a:ext cx="392596" cy="392596"/>
          </a:xfrm>
          <a:prstGeom prst="rect">
            <a:avLst/>
          </a:prstGeom>
        </p:spPr>
      </p:pic>
      <p:sp>
        <p:nvSpPr>
          <p:cNvPr id="25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701003" y="373712"/>
            <a:ext cx="2665361" cy="17419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26" name="Picture 3" descr="C:\Users\Juvon-MR\Desktop\MyBot Base Bot\PowerPoint Pics\BBM2 Step 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5721" y="254042"/>
            <a:ext cx="4206679" cy="3581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167106" y="124642"/>
            <a:ext cx="42832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3</a:t>
            </a:r>
            <a:endParaRPr lang="en-US" sz="3750" dirty="0">
              <a:ea typeface="Roboto" panose="02000000000000000000" pitchFamily="2" charset="0"/>
            </a:endParaRPr>
          </a:p>
        </p:txBody>
      </p:sp>
      <p:pic>
        <p:nvPicPr>
          <p:cNvPr id="4102" name="Picture 6" descr="C:\Users\Juvon-MR\Desktop\Photo Space BBM2 v3.jpg"/>
          <p:cNvPicPr>
            <a:picLocks noChangeAspect="1" noChangeArrowheads="1"/>
          </p:cNvPicPr>
          <p:nvPr/>
        </p:nvPicPr>
        <p:blipFill>
          <a:blip r:embed="rId6" cstate="print"/>
          <a:srcRect l="28338" t="27238" r="27775" b="30819"/>
          <a:stretch>
            <a:fillRect/>
          </a:stretch>
        </p:blipFill>
        <p:spPr bwMode="auto">
          <a:xfrm>
            <a:off x="826605" y="1184745"/>
            <a:ext cx="787178" cy="752315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427965" y="166208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104" name="Picture 8" descr="C:\Users\Juvon-MR\Desktop\MyBot Base Bot\PowerPoint Pics\BBM2 Step3 v5.jpg"/>
          <p:cNvPicPr>
            <a:picLocks noChangeAspect="1" noChangeArrowheads="1"/>
          </p:cNvPicPr>
          <p:nvPr/>
        </p:nvPicPr>
        <p:blipFill>
          <a:blip r:embed="rId7" cstate="print"/>
          <a:srcRect l="13650" t="14155" r="4451" b="17240"/>
          <a:stretch>
            <a:fillRect/>
          </a:stretch>
        </p:blipFill>
        <p:spPr bwMode="auto">
          <a:xfrm>
            <a:off x="3006007" y="5635161"/>
            <a:ext cx="4528268" cy="3793245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197005" y="4540148"/>
            <a:ext cx="50399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4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6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745506" y="4579905"/>
            <a:ext cx="1618955" cy="1025765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5CB30BB3-ED7B-4E43-B738-D9F2ECD161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8" y="4816139"/>
            <a:ext cx="578511" cy="3338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266951" y="4963200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9" y="4792048"/>
            <a:ext cx="270919" cy="3660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920116" y="5034266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411609" y="5261185"/>
            <a:ext cx="42832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6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972187" y="5261185"/>
            <a:ext cx="1926726" cy="172150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BA53A53-C57E-4BA9-BC4C-FD4CF48A153D}"/>
              </a:ext>
            </a:extLst>
          </p:cNvPr>
          <p:cNvSpPr txBox="1"/>
          <p:nvPr/>
        </p:nvSpPr>
        <p:spPr>
          <a:xfrm>
            <a:off x="1842083" y="6397425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2450455" y="599108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210838" y="133919"/>
            <a:ext cx="42832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5</a:t>
            </a:r>
            <a:endParaRPr lang="en-US" sz="3750" dirty="0">
              <a:ea typeface="Roboto" panose="02000000000000000000" pitchFamily="2" charset="0"/>
            </a:endParaRPr>
          </a:p>
        </p:txBody>
      </p:sp>
      <p:pic>
        <p:nvPicPr>
          <p:cNvPr id="6146" name="Picture 2" descr="C:\Users\Juvon-MR\Desktop\MyBot Base Bot\PowerPoint Pics\BBM2 Step 4 Subassembly v4.jpg"/>
          <p:cNvPicPr>
            <a:picLocks noChangeAspect="1" noChangeArrowheads="1"/>
          </p:cNvPicPr>
          <p:nvPr/>
        </p:nvPicPr>
        <p:blipFill>
          <a:blip r:embed="rId2" cstate="print"/>
          <a:srcRect l="8491" t="5959" r="6292" b="18542"/>
          <a:stretch>
            <a:fillRect/>
          </a:stretch>
        </p:blipFill>
        <p:spPr bwMode="auto">
          <a:xfrm>
            <a:off x="4285752" y="0"/>
            <a:ext cx="3486647" cy="3089010"/>
          </a:xfrm>
          <a:prstGeom prst="rect">
            <a:avLst/>
          </a:prstGeom>
          <a:noFill/>
        </p:spPr>
      </p:pic>
      <p:sp>
        <p:nvSpPr>
          <p:cNvPr id="25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740759" y="174929"/>
            <a:ext cx="2665361" cy="17419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6147" name="Picture 3" descr="C:\Users\Juvon-MR\Desktop\MyBot Base Bot\PowerPoint Pics\BBM2 Step 4 Subassembly v4 (Back View).jpg"/>
          <p:cNvPicPr>
            <a:picLocks noChangeAspect="1" noChangeArrowheads="1"/>
          </p:cNvPicPr>
          <p:nvPr/>
        </p:nvPicPr>
        <p:blipFill>
          <a:blip r:embed="rId3" cstate="print"/>
          <a:srcRect l="29975" t="58439" r="28184" b="22634"/>
          <a:stretch>
            <a:fillRect/>
          </a:stretch>
        </p:blipFill>
        <p:spPr bwMode="auto">
          <a:xfrm>
            <a:off x="314325" y="3624056"/>
            <a:ext cx="2329482" cy="1053677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9A01A70-894C-42A5-A569-B8738A0A7DA6}"/>
              </a:ext>
            </a:extLst>
          </p:cNvPr>
          <p:cNvSpPr txBox="1"/>
          <p:nvPr/>
        </p:nvSpPr>
        <p:spPr>
          <a:xfrm>
            <a:off x="1245428" y="61112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>
                <a:ea typeface="Roboto" panose="02000000000000000000" pitchFamily="2" charset="0"/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8C97BD8E-E4DA-48D4-A3A9-1F59CEE26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2" y="349228"/>
            <a:ext cx="328600" cy="3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AD8C84FE-6D80-4018-8499-C0854386C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1" y="967978"/>
            <a:ext cx="392596" cy="39259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BDD5F97-37FF-41D5-873C-F4EDD8048326}"/>
              </a:ext>
            </a:extLst>
          </p:cNvPr>
          <p:cNvSpPr txBox="1"/>
          <p:nvPr/>
        </p:nvSpPr>
        <p:spPr>
          <a:xfrm>
            <a:off x="1267819" y="1264475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endParaRPr lang="en-US" sz="1875" dirty="0"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A52E15BC-FF5A-47E8-BB9A-A1F20D6656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69" y="283361"/>
            <a:ext cx="850889" cy="5871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BDD5F97-37FF-41D5-873C-F4EDD8048326}"/>
              </a:ext>
            </a:extLst>
          </p:cNvPr>
          <p:cNvSpPr txBox="1"/>
          <p:nvPr/>
        </p:nvSpPr>
        <p:spPr>
          <a:xfrm>
            <a:off x="2771941" y="756917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2739521" y="1397827"/>
            <a:ext cx="52755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CEB35594-7532-42BF-9A5E-C5515711C3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87" y="898499"/>
            <a:ext cx="1009678" cy="715617"/>
          </a:xfrm>
          <a:prstGeom prst="rect">
            <a:avLst/>
          </a:prstGeom>
        </p:spPr>
      </p:pic>
      <p:pic>
        <p:nvPicPr>
          <p:cNvPr id="6148" name="Picture 4" descr="C:\Users\Juvon-MR\Desktop\MyBot Base Bot\PowerPoint Pics\BBM2 Step4 v9.jpg"/>
          <p:cNvPicPr>
            <a:picLocks noChangeAspect="1" noChangeArrowheads="1"/>
          </p:cNvPicPr>
          <p:nvPr/>
        </p:nvPicPr>
        <p:blipFill>
          <a:blip r:embed="rId8" cstate="print"/>
          <a:srcRect l="10538" t="16393" r="18465" b="17417"/>
          <a:stretch>
            <a:fillRect/>
          </a:stretch>
        </p:blipFill>
        <p:spPr bwMode="auto">
          <a:xfrm>
            <a:off x="3811980" y="5425648"/>
            <a:ext cx="3485406" cy="3249361"/>
          </a:xfrm>
          <a:prstGeom prst="rect">
            <a:avLst/>
          </a:prstGeom>
          <a:noFill/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92B1A52-6F57-4562-9685-FF380751C25B}"/>
              </a:ext>
            </a:extLst>
          </p:cNvPr>
          <p:cNvSpPr txBox="1"/>
          <p:nvPr/>
        </p:nvSpPr>
        <p:spPr>
          <a:xfrm>
            <a:off x="3467791" y="6309724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E4B49C1-9C3D-43C5-BAEB-E865AFC0A759}"/>
              </a:ext>
            </a:extLst>
          </p:cNvPr>
          <p:cNvSpPr txBox="1"/>
          <p:nvPr/>
        </p:nvSpPr>
        <p:spPr>
          <a:xfrm>
            <a:off x="6956003" y="8090590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M0</a:t>
            </a:r>
          </a:p>
        </p:txBody>
      </p:sp>
      <p:pic>
        <p:nvPicPr>
          <p:cNvPr id="6149" name="Picture 5" descr="C:\Users\Juvon-MR\Desktop\MyBot Base Bot\PowerPoint Pics\BBM2 Step 4 Subassembly v4 (Front view).jpg"/>
          <p:cNvPicPr>
            <a:picLocks noChangeAspect="1" noChangeArrowheads="1"/>
          </p:cNvPicPr>
          <p:nvPr/>
        </p:nvPicPr>
        <p:blipFill>
          <a:blip r:embed="rId9" cstate="print"/>
          <a:srcRect l="24451" t="57314" r="35037" b="17110"/>
          <a:stretch>
            <a:fillRect/>
          </a:stretch>
        </p:blipFill>
        <p:spPr bwMode="auto">
          <a:xfrm>
            <a:off x="1181432" y="5441222"/>
            <a:ext cx="1255481" cy="792602"/>
          </a:xfrm>
          <a:prstGeom prst="rect">
            <a:avLst/>
          </a:prstGeom>
          <a:noFill/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27" y="6373434"/>
            <a:ext cx="270919" cy="366002"/>
          </a:xfrm>
          <a:prstGeom prst="rect">
            <a:avLst/>
          </a:prstGeom>
        </p:spPr>
      </p:pic>
      <p:pic>
        <p:nvPicPr>
          <p:cNvPr id="2050" name="Picture 2" descr="C:\Users\Juvon-MR\Desktop\MyBot Base Bot\PowerPoint Pics\BBM2 Step4 v9 (TOP VIEW).jpg"/>
          <p:cNvPicPr>
            <a:picLocks noChangeAspect="1" noChangeArrowheads="1"/>
          </p:cNvPicPr>
          <p:nvPr/>
        </p:nvPicPr>
        <p:blipFill>
          <a:blip r:embed="rId11" cstate="print"/>
          <a:srcRect l="13827" t="4087" r="13751" b="19519"/>
          <a:stretch>
            <a:fillRect/>
          </a:stretch>
        </p:blipFill>
        <p:spPr bwMode="auto">
          <a:xfrm>
            <a:off x="498761" y="7139674"/>
            <a:ext cx="2766953" cy="2918726"/>
          </a:xfrm>
          <a:prstGeom prst="rect">
            <a:avLst/>
          </a:prstGeom>
          <a:noFill/>
        </p:spPr>
      </p:pic>
      <p:pic>
        <p:nvPicPr>
          <p:cNvPr id="3074" name="Picture 2" descr="C:\Users\Juvon-MR\Desktop\MyBot Base Bot\PowerPoint Pics\BBM2 Step 4 Subassembly v4 (Example).png"/>
          <p:cNvPicPr>
            <a:picLocks noChangeAspect="1" noChangeArrowheads="1"/>
          </p:cNvPicPr>
          <p:nvPr/>
        </p:nvPicPr>
        <p:blipFill>
          <a:blip r:embed="rId12" cstate="print"/>
          <a:srcRect l="9559" t="31372" r="30392" b="25858"/>
          <a:stretch>
            <a:fillRect/>
          </a:stretch>
        </p:blipFill>
        <p:spPr bwMode="auto">
          <a:xfrm>
            <a:off x="5781675" y="3534572"/>
            <a:ext cx="1724025" cy="1227928"/>
          </a:xfrm>
          <a:prstGeom prst="rect">
            <a:avLst/>
          </a:prstGeom>
          <a:noFill/>
        </p:spPr>
      </p:pic>
      <p:pic>
        <p:nvPicPr>
          <p:cNvPr id="3078" name="Picture 6" descr="C:\Users\Juvon-MR\Desktop\MyBot Base Bot\PowerPoint Pics\BBM2 Step 4 Subassembly v4 (Ex2).jpg"/>
          <p:cNvPicPr>
            <a:picLocks noChangeAspect="1" noChangeArrowheads="1"/>
          </p:cNvPicPr>
          <p:nvPr/>
        </p:nvPicPr>
        <p:blipFill>
          <a:blip r:embed="rId13" cstate="print"/>
          <a:srcRect l="4289" t="35294" r="37255" b="25980"/>
          <a:stretch>
            <a:fillRect/>
          </a:stretch>
        </p:blipFill>
        <p:spPr bwMode="auto">
          <a:xfrm>
            <a:off x="3019425" y="3495675"/>
            <a:ext cx="2171700" cy="1438694"/>
          </a:xfrm>
          <a:prstGeom prst="rect">
            <a:avLst/>
          </a:prstGeom>
          <a:noFill/>
        </p:spPr>
      </p:pic>
      <p:pic>
        <p:nvPicPr>
          <p:cNvPr id="3080" name="Picture 8" descr="https://lh3.googleusercontent.com/proxy/nuxhHz33LR-UB1RiI0vBAhc4l5jFvdokNhFmxg-jzsBer76jZNMHmAoJx2Ih3dvrzba5tcwEHZj0BZDbFcqWZ-GC6SmEg6kcTckFut_QrMXJYJ48MKR2m7OZcujI4Oq-SBZas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65500" y="3583338"/>
            <a:ext cx="1311275" cy="1366487"/>
          </a:xfrm>
          <a:prstGeom prst="rect">
            <a:avLst/>
          </a:prstGeom>
          <a:noFill/>
        </p:spPr>
      </p:pic>
      <p:pic>
        <p:nvPicPr>
          <p:cNvPr id="3081" name="Picture 9" descr="C:\Users\Juvon-MR\Desktop\MyBot Base Bot\PowerPoint Pics\BBM2 Step4 v9 (Side View).png"/>
          <p:cNvPicPr>
            <a:picLocks noChangeAspect="1" noChangeArrowheads="1"/>
          </p:cNvPicPr>
          <p:nvPr/>
        </p:nvPicPr>
        <p:blipFill>
          <a:blip r:embed="rId15" cstate="print"/>
          <a:srcRect l="12500" t="40073" r="14706" b="29167"/>
          <a:stretch>
            <a:fillRect/>
          </a:stretch>
        </p:blipFill>
        <p:spPr bwMode="auto">
          <a:xfrm>
            <a:off x="4105275" y="8724563"/>
            <a:ext cx="2886075" cy="1219537"/>
          </a:xfrm>
          <a:prstGeom prst="rect">
            <a:avLst/>
          </a:prstGeom>
          <a:noFill/>
        </p:spPr>
      </p:pic>
      <p:grpSp>
        <p:nvGrpSpPr>
          <p:cNvPr id="33" name="Group 32"/>
          <p:cNvGrpSpPr/>
          <p:nvPr/>
        </p:nvGrpSpPr>
        <p:grpSpPr>
          <a:xfrm>
            <a:off x="5786725" y="3228975"/>
            <a:ext cx="1626636" cy="1626636"/>
            <a:chOff x="186792" y="3098493"/>
            <a:chExt cx="1766601" cy="1766601"/>
          </a:xfrm>
        </p:grpSpPr>
        <p:sp>
          <p:nvSpPr>
            <p:cNvPr id="35" name="Oval 34"/>
            <p:cNvSpPr/>
            <p:nvPr/>
          </p:nvSpPr>
          <p:spPr>
            <a:xfrm>
              <a:off x="186792" y="3098493"/>
              <a:ext cx="1766601" cy="1766601"/>
            </a:xfrm>
            <a:prstGeom prst="ellipse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425017" y="3337125"/>
              <a:ext cx="1331912" cy="1331912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92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243039" y="278249"/>
            <a:ext cx="42832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7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335410" y="5261185"/>
            <a:ext cx="42832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8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709393" y="278249"/>
            <a:ext cx="1464688" cy="168572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819787" y="5261185"/>
            <a:ext cx="1542414" cy="1739461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500127" y="722601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BDD5F97-37FF-41D5-873C-F4EDD8048326}"/>
              </a:ext>
            </a:extLst>
          </p:cNvPr>
          <p:cNvSpPr txBox="1"/>
          <p:nvPr/>
        </p:nvSpPr>
        <p:spPr>
          <a:xfrm>
            <a:off x="1557462" y="1391696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321EA0F-89F4-4207-B2AC-7E5B8E7C1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81" y="418561"/>
            <a:ext cx="790014" cy="481618"/>
          </a:xfrm>
          <a:prstGeom prst="rect">
            <a:avLst/>
          </a:prstGeom>
        </p:spPr>
      </p:pic>
      <p:pic>
        <p:nvPicPr>
          <p:cNvPr id="5123" name="Picture 3" descr="C:\Users\Juvon-MR\Desktop\MyBot Base Bot\PowerPoint Pics\BBM2 Step5 v4.jpg"/>
          <p:cNvPicPr>
            <a:picLocks noChangeAspect="1" noChangeArrowheads="1"/>
          </p:cNvPicPr>
          <p:nvPr/>
        </p:nvPicPr>
        <p:blipFill>
          <a:blip r:embed="rId3" cstate="print"/>
          <a:srcRect l="11254" t="9744" r="11202" b="22328"/>
          <a:stretch>
            <a:fillRect/>
          </a:stretch>
        </p:blipFill>
        <p:spPr bwMode="auto">
          <a:xfrm>
            <a:off x="2854973" y="174928"/>
            <a:ext cx="4917427" cy="4307615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26" y="1292149"/>
            <a:ext cx="270919" cy="366002"/>
          </a:xfrm>
          <a:prstGeom prst="rect">
            <a:avLst/>
          </a:prstGeom>
        </p:spPr>
      </p:pic>
      <p:pic>
        <p:nvPicPr>
          <p:cNvPr id="5125" name="Picture 5" descr="C:\Users\Juvon-MR\Desktop\MyBot Base Bot\PowerPoint Pics\BBM2 Step6 v5 (Front View).jpg"/>
          <p:cNvPicPr>
            <a:picLocks noChangeAspect="1" noChangeArrowheads="1"/>
          </p:cNvPicPr>
          <p:nvPr/>
        </p:nvPicPr>
        <p:blipFill>
          <a:blip r:embed="rId5" cstate="print"/>
          <a:srcRect l="14936" t="11074" r="6088" b="22327"/>
          <a:stretch>
            <a:fillRect/>
          </a:stretch>
        </p:blipFill>
        <p:spPr bwMode="auto">
          <a:xfrm>
            <a:off x="1141171" y="7640291"/>
            <a:ext cx="2867559" cy="2418109"/>
          </a:xfrm>
          <a:prstGeom prst="rect">
            <a:avLst/>
          </a:prstGeom>
          <a:noFill/>
        </p:spPr>
      </p:pic>
      <p:pic>
        <p:nvPicPr>
          <p:cNvPr id="34" name="Picture 5" descr="C:\Users\Juvon-MR\Desktop\MyBot Base Bot\PowerPoint Pics\3x9 Flanged Plate.jpg"/>
          <p:cNvPicPr>
            <a:picLocks noChangeAspect="1" noChangeArrowheads="1"/>
          </p:cNvPicPr>
          <p:nvPr/>
        </p:nvPicPr>
        <p:blipFill>
          <a:blip r:embed="rId6" cstate="print"/>
          <a:srcRect l="28424" t="34895" r="32235" b="37435"/>
          <a:stretch>
            <a:fillRect/>
          </a:stretch>
        </p:blipFill>
        <p:spPr bwMode="auto">
          <a:xfrm>
            <a:off x="1053390" y="5347410"/>
            <a:ext cx="1061650" cy="746711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841522" y="591554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32" y="6401511"/>
            <a:ext cx="270919" cy="36600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562268" y="6503148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5126" name="Picture 6" descr="C:\Users\Juvon-MR\Desktop\MyBot Base Bot\PowerPoint Pics\BBM2 Step6 v5 (Back View).jpg"/>
          <p:cNvPicPr>
            <a:picLocks noChangeAspect="1" noChangeArrowheads="1"/>
          </p:cNvPicPr>
          <p:nvPr/>
        </p:nvPicPr>
        <p:blipFill>
          <a:blip r:embed="rId7" cstate="print"/>
          <a:srcRect l="10164" t="9200" r="5883" b="10517"/>
          <a:stretch>
            <a:fillRect/>
          </a:stretch>
        </p:blipFill>
        <p:spPr bwMode="auto">
          <a:xfrm>
            <a:off x="4198925" y="5176832"/>
            <a:ext cx="3401567" cy="32528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70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DF12CE-F65C-4E5A-8BF5-ABB5A91A1AAA}"/>
              </a:ext>
            </a:extLst>
          </p:cNvPr>
          <p:cNvSpPr txBox="1"/>
          <p:nvPr/>
        </p:nvSpPr>
        <p:spPr>
          <a:xfrm>
            <a:off x="243039" y="278249"/>
            <a:ext cx="42832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9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8775E8F-FE1E-469B-AEB5-85326E965A26}"/>
              </a:ext>
            </a:extLst>
          </p:cNvPr>
          <p:cNvSpPr txBox="1"/>
          <p:nvPr/>
        </p:nvSpPr>
        <p:spPr>
          <a:xfrm>
            <a:off x="270731" y="5261185"/>
            <a:ext cx="6719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10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6DF6F3AB-480F-492B-A62E-1B2E6DA4BD22}"/>
              </a:ext>
            </a:extLst>
          </p:cNvPr>
          <p:cNvSpPr/>
          <p:nvPr/>
        </p:nvSpPr>
        <p:spPr>
          <a:xfrm>
            <a:off x="709393" y="278249"/>
            <a:ext cx="1287849" cy="155857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9D04CFCE-CC23-4BD0-9B75-29462ED86D35}"/>
              </a:ext>
            </a:extLst>
          </p:cNvPr>
          <p:cNvSpPr/>
          <p:nvPr/>
        </p:nvSpPr>
        <p:spPr>
          <a:xfrm>
            <a:off x="895987" y="5261185"/>
            <a:ext cx="1273708" cy="104336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AF1DC1E-FEB6-4FD2-88C4-A5F804BA6E48}"/>
              </a:ext>
            </a:extLst>
          </p:cNvPr>
          <p:cNvSpPr txBox="1"/>
          <p:nvPr/>
        </p:nvSpPr>
        <p:spPr>
          <a:xfrm>
            <a:off x="1426589" y="88495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DD3B5A4-CBF9-4256-BA53-58281A1952DF}"/>
              </a:ext>
            </a:extLst>
          </p:cNvPr>
          <p:cNvSpPr txBox="1"/>
          <p:nvPr/>
        </p:nvSpPr>
        <p:spPr>
          <a:xfrm>
            <a:off x="1647674" y="5822971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0995271-BA88-4905-B15E-7A652D293144}"/>
              </a:ext>
            </a:extLst>
          </p:cNvPr>
          <p:cNvSpPr txBox="1"/>
          <p:nvPr/>
        </p:nvSpPr>
        <p:spPr>
          <a:xfrm>
            <a:off x="1191704" y="139356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13DD4BEF-C8DB-49F1-B31A-BB16859A4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2" y="400714"/>
            <a:ext cx="585000" cy="6968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82CDB740-A05F-4D16-96AF-7DD464093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51" y="1315664"/>
            <a:ext cx="126576" cy="2014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27017588-E072-4B31-9A08-EE0118257C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39" y="5415026"/>
            <a:ext cx="818416" cy="660175"/>
          </a:xfrm>
          <a:prstGeom prst="rect">
            <a:avLst/>
          </a:prstGeom>
        </p:spPr>
      </p:pic>
      <p:pic>
        <p:nvPicPr>
          <p:cNvPr id="7170" name="Picture 2" descr="C:\Users\Juvon-MR\Desktop\MyBot Base Bot\PowerPoint Pics\BBM2 Step7 v2.jpg"/>
          <p:cNvPicPr>
            <a:picLocks noChangeAspect="1" noChangeArrowheads="1"/>
          </p:cNvPicPr>
          <p:nvPr/>
        </p:nvPicPr>
        <p:blipFill>
          <a:blip r:embed="rId5" cstate="print"/>
          <a:srcRect l="12047" t="11365" r="20189" b="20776"/>
          <a:stretch>
            <a:fillRect/>
          </a:stretch>
        </p:blipFill>
        <p:spPr bwMode="auto">
          <a:xfrm>
            <a:off x="2706624" y="453541"/>
            <a:ext cx="4067252" cy="4072901"/>
          </a:xfrm>
          <a:prstGeom prst="rect">
            <a:avLst/>
          </a:prstGeom>
          <a:noFill/>
        </p:spPr>
      </p:pic>
      <p:pic>
        <p:nvPicPr>
          <p:cNvPr id="9217" name="Picture 1" descr="C:\Users\Juvon-MR\Desktop\MyBot Base Bot\PowerPoint Pics\BBM2 Step8 v3(V2).png"/>
          <p:cNvPicPr>
            <a:picLocks noChangeAspect="1" noChangeArrowheads="1"/>
          </p:cNvPicPr>
          <p:nvPr/>
        </p:nvPicPr>
        <p:blipFill>
          <a:blip r:embed="rId6" cstate="print"/>
          <a:srcRect l="15686" t="21078" r="20466" b="14829"/>
          <a:stretch>
            <a:fillRect/>
          </a:stretch>
        </p:blipFill>
        <p:spPr bwMode="auto">
          <a:xfrm>
            <a:off x="2857500" y="5250176"/>
            <a:ext cx="4467225" cy="4484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74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2987</TotalTime>
  <Words>329</Words>
  <Application>Microsoft Office PowerPoint</Application>
  <PresentationFormat>Custom</PresentationFormat>
  <Paragraphs>190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Bot Building Instructions</dc:title>
  <dc:creator>Zac Zegarelli</dc:creator>
  <cp:lastModifiedBy>Joe Anello</cp:lastModifiedBy>
  <cp:revision>231</cp:revision>
  <cp:lastPrinted>2020-02-14T15:21:59Z</cp:lastPrinted>
  <dcterms:created xsi:type="dcterms:W3CDTF">2017-12-14T19:57:56Z</dcterms:created>
  <dcterms:modified xsi:type="dcterms:W3CDTF">2020-02-14T15:29:41Z</dcterms:modified>
</cp:coreProperties>
</file>